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3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A4844-F3F0-447F-BDC1-D50A19F803CC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620C-2401-4DB2-9E88-FCF49DC57BD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04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0C5FB4-1F7A-4E2F-96E6-2341C155C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99F994-E2B6-4499-8369-0F456839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C93C48-085A-4A57-B272-BB07A889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A8A194-6E4F-4007-821A-ED35DE0A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26BD3A-22A6-43E2-9E32-41F0AB0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09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E556F-B135-4F15-AA68-278DEA86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C0EC18B-2C8B-4C1A-A137-41564B9ED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F6B83B-8349-41EB-8CF1-85AF0B87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3D7EFC-D3E5-46DC-90CA-59810413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B6CE9E-B7C7-4E1C-8B7C-B53A8214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36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74424AA-FA37-4521-BC93-56937F68F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0A63F91-FF67-418C-9A9D-88943A8D7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AA4BC7-2D4F-4136-902D-1383832E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643AA9-0A5D-4797-83A0-CCE53E5F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F43C0A-7A6E-4B1F-9152-DB7695C9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73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64F7E8-D963-4B35-9ED5-B3DECEF7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87F2FD-67AC-44C3-BF73-480C7A55A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BD3B84-A002-46A1-8AFF-CA003C9E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02655A-2D78-476D-BD56-7539BE26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51F4CD-17AD-4F69-8089-CE2CC3BA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34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05A475-E3DD-4F2B-8353-851CBBDA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52FCA8-2E8D-4A82-BE44-9AD99C24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2BDC38-45BB-4318-91B4-980878E6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1EC8D7-5099-4DD7-A36E-CE8A70AC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5E1965-7075-464C-9096-6D5344B8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120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F5D12C-A5B4-41F9-BE79-3546F89B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2C5402-824D-4B77-8C85-0B40C32D0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8B5E6F7-6BD1-423A-8BF6-6B346BF91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AC9434F-CC0F-479A-B271-13246C7D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16820F3-2DFA-42F9-A2DE-39227488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E7D4663-A219-4F52-BF4C-8DA6032D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71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AB6B11-1063-415C-A950-703E9548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EF965B7-8554-4E1D-B6E7-198638C8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88BAF3-4C72-4995-A8D8-DD8711385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3523C47-9DC6-4F50-8548-29CEF632E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6A9DC65-683E-41D5-AC84-411AD968F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F705FC3-374A-41C8-B28D-068BA375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40CAB06-341E-480A-88A3-E133B56E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B33311-EE16-40EE-A700-7A404250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80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1E5D0C-8599-4892-B894-025048BF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68584E3-04E5-46B5-AAF5-520650D5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F0374DB-F0E5-4999-AE87-FDDA37719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73741AB-7C0B-4926-AE9A-A188ECF5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6EE6494-81B5-4E0E-9111-5446A84B8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FD83517-AB45-404B-8040-0D83FF72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DE7B5FB-61BF-496E-A93B-466BCD1D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619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A36F77-D06E-4781-858B-574A6C9C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056005-8446-4F2F-93FF-49829A3B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92B0E8-F737-4211-ADF9-CE4AF279F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73D7AC-44F4-4ED7-A507-EC48B788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151117-3EE8-4D68-9C77-D1C8FBF0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A6B62B-EC28-4D20-86F7-C3E2B0EB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9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8C457-4F19-4A0A-9FBF-8272FD595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7C7427E-7D55-4113-90AD-844CB7F7D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19F6AF-121A-436E-9BB0-9B5EEB6A5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441481-BAEE-4B1C-8CCB-FB9A5B4C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A9332F1-4014-40F6-A390-846AF09B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AE0CB2-2308-4B60-9583-1578C249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794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9D93A01-6A98-4222-9D5F-3051B382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84FEAC-1BE7-424A-A302-34D9B15A0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9452B1-65AA-436D-8B9A-A06B57C6E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BADBB-E3F8-4CC8-81C2-29F29B81BDE0}" type="datetimeFigureOut">
              <a:rPr lang="nb-NO" smtClean="0"/>
              <a:t>12.03.2023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D8AB10-89EF-4A26-AD2F-BF3B6298D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7228B2-92EB-4CDE-A07E-3DB48F07B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8BA1-336E-4383-AF15-A6D9D8448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22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62969D-D164-D399-06EC-39FE3287E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96" y="1"/>
            <a:ext cx="11456541" cy="883578"/>
          </a:xfrm>
        </p:spPr>
        <p:txBody>
          <a:bodyPr/>
          <a:lstStyle/>
          <a:p>
            <a:r>
              <a:rPr lang="nb-NO" dirty="0"/>
              <a:t>Bidrag og aktiviteter i samarbeidet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B90601-F00E-F2F1-A658-CDFD1A19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08" y="814227"/>
            <a:ext cx="11637196" cy="5935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b="1" dirty="0"/>
              <a:t>2020</a:t>
            </a:r>
            <a:endParaRPr lang="nb-NO" sz="1400" dirty="0"/>
          </a:p>
          <a:p>
            <a:r>
              <a:rPr lang="nb-NO" sz="1400" dirty="0"/>
              <a:t>Januar 2020: Samarbeidsavtale mellom Senter for anvendt kommunalforskning (SAKOM, UiA) og Norsk Kommunedirektørforum inngås</a:t>
            </a:r>
          </a:p>
          <a:p>
            <a:r>
              <a:rPr lang="nb-NO" sz="1400" dirty="0"/>
              <a:t>V20: Referansegruppe ved KDf etableres</a:t>
            </a:r>
          </a:p>
          <a:p>
            <a:r>
              <a:rPr lang="nb-NO" sz="1400" dirty="0"/>
              <a:t>V20: SAKOM bidrag, </a:t>
            </a:r>
            <a:r>
              <a:rPr lang="nb-NO" sz="1400" i="1" dirty="0"/>
              <a:t>Organisasjonskultur som bevisst strategi i samspill mellom politikk og administrasjon </a:t>
            </a:r>
            <a:r>
              <a:rPr lang="nb-NO" sz="1400" dirty="0"/>
              <a:t>(Topplederprogram)</a:t>
            </a:r>
          </a:p>
          <a:p>
            <a:r>
              <a:rPr lang="nb-NO" sz="1400" dirty="0"/>
              <a:t>V20: SAKOM bidrag, </a:t>
            </a:r>
            <a:r>
              <a:rPr lang="nb-NO" sz="1400" i="1" dirty="0"/>
              <a:t>Organisasjonstrender som treffer norske rådmenn – hvor går veien? </a:t>
            </a:r>
            <a:r>
              <a:rPr lang="nb-NO" sz="1400" dirty="0"/>
              <a:t>(Topplederkonferanse)</a:t>
            </a:r>
          </a:p>
          <a:p>
            <a:r>
              <a:rPr lang="nb-NO" sz="1400" dirty="0"/>
              <a:t>H20: SAKOM bidrag, </a:t>
            </a:r>
            <a:r>
              <a:rPr lang="nb-NO" sz="1400" i="1" dirty="0"/>
              <a:t>Rådmannsbevegelser: Hva vet vi og hva vil vi vite mer om? </a:t>
            </a:r>
            <a:r>
              <a:rPr lang="nb-NO" sz="1400" dirty="0"/>
              <a:t>(Topplederkonferanse)</a:t>
            </a:r>
          </a:p>
          <a:p>
            <a:r>
              <a:rPr lang="nb-NO" sz="1400" dirty="0"/>
              <a:t>H20: Referansegruppe ved KDf bidrar i FoU- prosjektet Styrket lederskap i kommunal sektor – gjeldende rett, roller og rolleforståelse mellom folkevalgte og kommunedirektør</a:t>
            </a:r>
          </a:p>
          <a:p>
            <a:pPr marL="0" indent="0">
              <a:buNone/>
            </a:pPr>
            <a:r>
              <a:rPr lang="nb-NO" sz="1400" b="1" dirty="0"/>
              <a:t>2021</a:t>
            </a:r>
          </a:p>
          <a:p>
            <a:r>
              <a:rPr lang="nb-NO" sz="1400" dirty="0"/>
              <a:t>V21: SAKOM bidrag, </a:t>
            </a:r>
            <a:r>
              <a:rPr lang="nb-NO" sz="1400" i="1" dirty="0"/>
              <a:t>Den kulturelle arkitekturen i samspillet mellom politikk og administrasjon </a:t>
            </a:r>
            <a:r>
              <a:rPr lang="nb-NO" sz="1400" dirty="0"/>
              <a:t>(Topplederprogram)</a:t>
            </a:r>
          </a:p>
          <a:p>
            <a:r>
              <a:rPr lang="nb-NO" sz="1400" dirty="0"/>
              <a:t>H20-V21: Referansegruppe ved KDf bidrar i FoU- prosjektet Styrket lederskap i kommunal sektor – gjeldende rett, roller og rolleforståelse mellom folkevalgte og kommunedirektør</a:t>
            </a:r>
          </a:p>
          <a:p>
            <a:r>
              <a:rPr lang="nb-NO" sz="1400" dirty="0"/>
              <a:t>H21: SAKOM bidrag, </a:t>
            </a:r>
            <a:r>
              <a:rPr lang="nb-NO" sz="1400" i="1" dirty="0"/>
              <a:t>Godt samspill og felles lederskap. Suksesskriterier og gråsoner </a:t>
            </a:r>
            <a:r>
              <a:rPr lang="nb-NO" sz="1400" dirty="0"/>
              <a:t>(Topplederprogram)</a:t>
            </a:r>
          </a:p>
          <a:p>
            <a:r>
              <a:rPr lang="nb-NO" sz="1400" dirty="0"/>
              <a:t>H21: SAKOM bidrag, </a:t>
            </a:r>
            <a:r>
              <a:rPr lang="nb-NO" sz="1400" i="1" dirty="0"/>
              <a:t>Det </a:t>
            </a:r>
            <a:r>
              <a:rPr lang="nb-NO" sz="1400" i="1" dirty="0" err="1"/>
              <a:t>fasiliterende</a:t>
            </a:r>
            <a:r>
              <a:rPr lang="nb-NO" sz="1400" i="1" dirty="0"/>
              <a:t> lederskap. Ordføreren og kommunedirektøren i samspill, og samspill på “den store arena” </a:t>
            </a:r>
            <a:r>
              <a:rPr lang="nb-NO" sz="1400" dirty="0"/>
              <a:t>(Topplederkonferanse)</a:t>
            </a:r>
          </a:p>
          <a:p>
            <a:pPr marL="0" indent="0">
              <a:buNone/>
            </a:pPr>
            <a:r>
              <a:rPr lang="nb-NO" sz="1400" b="1" dirty="0"/>
              <a:t>2022</a:t>
            </a:r>
          </a:p>
          <a:p>
            <a:r>
              <a:rPr lang="nb-NO" sz="1400" dirty="0"/>
              <a:t>V22: SAKOM bidrag</a:t>
            </a:r>
            <a:r>
              <a:rPr lang="nb-NO" sz="1400" i="1" dirty="0"/>
              <a:t>, Å lede gjennom andre </a:t>
            </a:r>
            <a:r>
              <a:rPr lang="nb-NO" sz="1400" dirty="0"/>
              <a:t>(Topplederprogram)</a:t>
            </a:r>
          </a:p>
          <a:p>
            <a:r>
              <a:rPr lang="nb-NO" sz="1400" dirty="0"/>
              <a:t>V22: Referansegruppe ved KDf bidrar i FoU- prosjektet  </a:t>
            </a:r>
            <a:r>
              <a:rPr lang="en-US" sz="1400" dirty="0"/>
              <a:t>POLYGOV: Crisis Management In A Polycentric Nordic Local Democracy: Different Governance Structures – Different Results? </a:t>
            </a:r>
            <a:endParaRPr lang="nb-NO" sz="1400" dirty="0"/>
          </a:p>
          <a:p>
            <a:r>
              <a:rPr lang="nb-NO" sz="1400" dirty="0"/>
              <a:t>H22: SAKOM bidrag, </a:t>
            </a:r>
            <a:r>
              <a:rPr lang="nb-NO" sz="1400" i="1" dirty="0"/>
              <a:t>Kommunedirektørbevegelser – fortsatt en vandringsmann med sordin? </a:t>
            </a:r>
            <a:r>
              <a:rPr lang="nb-NO" sz="1400" dirty="0"/>
              <a:t>(Topplederkonferanse)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6F8C86AE-E42C-CE3E-B31D-1D169739C996}"/>
              </a:ext>
            </a:extLst>
          </p:cNvPr>
          <p:cNvCxnSpPr/>
          <p:nvPr/>
        </p:nvCxnSpPr>
        <p:spPr>
          <a:xfrm>
            <a:off x="0" y="1047964"/>
            <a:ext cx="4839128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9F80ED6-898C-7CB3-CD4F-DDC9B4937669}"/>
              </a:ext>
            </a:extLst>
          </p:cNvPr>
          <p:cNvCxnSpPr/>
          <p:nvPr/>
        </p:nvCxnSpPr>
        <p:spPr>
          <a:xfrm>
            <a:off x="0" y="3447836"/>
            <a:ext cx="483912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B3FC80EF-C728-0BFF-F4AD-96C49ABC3B79}"/>
              </a:ext>
            </a:extLst>
          </p:cNvPr>
          <p:cNvCxnSpPr/>
          <p:nvPr/>
        </p:nvCxnSpPr>
        <p:spPr>
          <a:xfrm>
            <a:off x="0" y="5227834"/>
            <a:ext cx="4839128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e 10">
            <a:extLst>
              <a:ext uri="{FF2B5EF4-FFF2-40B4-BE49-F238E27FC236}">
                <a16:creationId xmlns:a16="http://schemas.microsoft.com/office/drawing/2014/main" id="{DACFC375-77DB-C714-23D2-B73FDFB92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195" y="6422861"/>
            <a:ext cx="2523805" cy="43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3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Bidrag og aktiviteter i samarbeidet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Nichole M. Silva Elgueta</dc:creator>
  <cp:lastModifiedBy>Tina Johanne Skarheim</cp:lastModifiedBy>
  <cp:revision>4</cp:revision>
  <dcterms:created xsi:type="dcterms:W3CDTF">2021-11-04T20:50:59Z</dcterms:created>
  <dcterms:modified xsi:type="dcterms:W3CDTF">2023-03-12T07:17:49Z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2021-11-04T20:51:00Z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d52aa33f-9eea-41b1-ae74-0293e5d023e2</vt:lpwstr>
  </property>
  <property fmtid="{D5CDD505-2E9C-101B-9397-08002B2CF9AE}" pid="8" name="MSIP_Label_b4114459-e220-4ae9-b339-4ebe6008cdd4_ContentBits">
    <vt:lpwstr>0</vt:lpwstr>
  </property>
</Properties>
</file>