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96" r:id="rId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1A2"/>
    <a:srgbClr val="020040"/>
    <a:srgbClr val="CFE7FF"/>
    <a:srgbClr val="EAF3FF"/>
    <a:srgbClr val="90BCF1"/>
    <a:srgbClr val="FEF7F0"/>
    <a:srgbClr val="EAF4FF"/>
    <a:srgbClr val="F6CDC0"/>
    <a:srgbClr val="F4CCC1"/>
    <a:srgbClr val="EEE1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E21171-C975-4B46-847B-9AE9479D838E}" v="1" dt="2021-11-15T20:23:17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60"/>
    <p:restoredTop sz="94511"/>
  </p:normalViewPr>
  <p:slideViewPr>
    <p:cSldViewPr snapToGrid="0" snapToObjects="1" showGuides="1">
      <p:cViewPr varScale="1">
        <p:scale>
          <a:sx n="60" d="100"/>
          <a:sy n="60" d="100"/>
        </p:scale>
        <p:origin x="12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gnhild Martinsen" userId="4d1cb3b0-ecce-42a7-8502-73e60d8ecee2" providerId="ADAL" clId="{6BE21171-C975-4B46-847B-9AE9479D838E}"/>
    <pc:docChg chg="modSld">
      <pc:chgData name="Ragnhild Martinsen" userId="4d1cb3b0-ecce-42a7-8502-73e60d8ecee2" providerId="ADAL" clId="{6BE21171-C975-4B46-847B-9AE9479D838E}" dt="2021-11-15T20:23:17.607" v="59" actId="20577"/>
      <pc:docMkLst>
        <pc:docMk/>
      </pc:docMkLst>
      <pc:sldChg chg="modSp mod">
        <pc:chgData name="Ragnhild Martinsen" userId="4d1cb3b0-ecce-42a7-8502-73e60d8ecee2" providerId="ADAL" clId="{6BE21171-C975-4B46-847B-9AE9479D838E}" dt="2021-11-15T20:23:17.607" v="59" actId="20577"/>
        <pc:sldMkLst>
          <pc:docMk/>
          <pc:sldMk cId="3396999601" sldId="296"/>
        </pc:sldMkLst>
        <pc:spChg chg="mod">
          <ac:chgData name="Ragnhild Martinsen" userId="4d1cb3b0-ecce-42a7-8502-73e60d8ecee2" providerId="ADAL" clId="{6BE21171-C975-4B46-847B-9AE9479D838E}" dt="2021-11-15T20:23:17.607" v="59" actId="20577"/>
          <ac:spMkLst>
            <pc:docMk/>
            <pc:sldMk cId="3396999601" sldId="296"/>
            <ac:spMk id="3" creationId="{9A557FBD-5B6B-B24D-9E2B-6D3D93F2FAC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74D11-47B5-8B43-B559-7E3AFC94132A}" type="datetimeFigureOut">
              <a:rPr lang="nb-NO" smtClean="0"/>
              <a:t>15.11.2021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CF2E4-8864-3E46-931D-265ACACD4D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016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85EC80-2235-4640-AC96-2E0CD702B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B68796A-7466-4E4F-9EC6-E61E87C52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D4E27F8-4BCE-4944-8E68-A8DBBE881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3703-5B2D-484C-A19D-3FFB4559A7D8}" type="datetimeFigureOut">
              <a:rPr lang="nb-NO" smtClean="0"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D0033D-4985-5848-BA08-A78998B1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D319CBD-1C72-684F-810D-A62B21E4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E8F2-2F81-834E-A30D-A97B2E770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4063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E054AF-AF44-F545-92CB-1F5DF023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D718807-919B-6F42-A3A4-C03EB63FE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84555BB-0938-EA49-A3C6-5844149D8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3703-5B2D-484C-A19D-3FFB4559A7D8}" type="datetimeFigureOut">
              <a:rPr lang="nb-NO" smtClean="0"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F6152DD-17EC-884C-B842-DA7FAC2CB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6E50C0-7659-AE48-8DCD-D58B65481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E8F2-2F81-834E-A30D-A97B2E770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937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BCCFDE0-6C1E-5E44-915C-8A1E012301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43F5D33-F0AE-7B44-87AD-41A7C2DAB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CCFC356-5F72-A64F-94C5-0D8EA992F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3703-5B2D-484C-A19D-3FFB4559A7D8}" type="datetimeFigureOut">
              <a:rPr lang="nb-NO" smtClean="0"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B4DFD81-1668-AB40-A3FD-EDC0E5400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EB914D4-88D2-1648-B2C4-F226C4BFE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E8F2-2F81-834E-A30D-A97B2E770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499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20CC08-0970-1B4A-9330-96D72FE52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A050E4-E1F7-914D-84A0-C8534DDB7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FBA5CBE-CC43-F442-8E6D-C0E602017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3703-5B2D-484C-A19D-3FFB4559A7D8}" type="datetimeFigureOut">
              <a:rPr lang="nb-NO" smtClean="0"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D487F0-E920-4A47-8978-4E977149E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F41BB7-F055-B44F-96EB-23FD0FB66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E8F2-2F81-834E-A30D-A97B2E770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137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1FE6F3-3D38-7542-8DC3-C977950B7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A179149-5953-7040-ABA3-1D87E490A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26BE82-2235-4845-AE9E-C5435333C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3703-5B2D-484C-A19D-3FFB4559A7D8}" type="datetimeFigureOut">
              <a:rPr lang="nb-NO" smtClean="0"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E0E540B-4372-524B-B760-786CD84C2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889852B-9489-4547-8CF7-3426306C7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E8F2-2F81-834E-A30D-A97B2E770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7019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F31564-307D-CB43-8AD8-B2E9A2AF9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C424FA-7C76-AE4B-B07B-F3051D4EF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0856E63-B6D0-E24A-9272-4D1B150FE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CEC8042-A028-704C-AA05-DAAC33EB1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3703-5B2D-484C-A19D-3FFB4559A7D8}" type="datetimeFigureOut">
              <a:rPr lang="nb-NO" smtClean="0"/>
              <a:t>15.11.2021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13F61E7-EDD7-134E-93DB-3D31ED6FD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71FBD13-37A3-F847-B59A-F4E66AA83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E8F2-2F81-834E-A30D-A97B2E770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265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5C4B3E-AD35-B445-ACF3-8F0048A0A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C7AADC3-CCF3-B349-9319-578535037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AA5A1D6-A5BE-934F-812C-DDD05966A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CBDED4B-C10A-9840-BDFC-64E49564C3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D71367D-5297-8842-AD6C-9BA8B1C8B8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8D299FF-C463-664B-8544-D5954DBF0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3703-5B2D-484C-A19D-3FFB4559A7D8}" type="datetimeFigureOut">
              <a:rPr lang="nb-NO" smtClean="0"/>
              <a:t>15.11.2021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EC436FC-1245-464A-8E98-7D95E525F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0A58BB4-808A-0C42-A2A7-4F829248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E8F2-2F81-834E-A30D-A97B2E770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760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02EEDB-5A62-8846-832F-B41A64E17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BBAA686-965D-D54D-8C08-7DAC499F9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3703-5B2D-484C-A19D-3FFB4559A7D8}" type="datetimeFigureOut">
              <a:rPr lang="nb-NO" smtClean="0"/>
              <a:t>15.11.2021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6EBA708-49D8-0C47-81E4-0A6DF8F1E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9112527-28B1-A449-BF8A-A2CCCA9A8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E8F2-2F81-834E-A30D-A97B2E770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119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A7532B2-8186-664C-8573-7D2FEB107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3703-5B2D-484C-A19D-3FFB4559A7D8}" type="datetimeFigureOut">
              <a:rPr lang="nb-NO" smtClean="0"/>
              <a:t>15.11.2021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6E42EA5-8533-4541-8693-866D396BE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E4EFDF2-8193-304D-8673-3CA355345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E8F2-2F81-834E-A30D-A97B2E770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591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10A16A-8E38-414C-A581-6694C082B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E245AB-B5CB-BC4A-AB12-BD9E74E82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A6981B-5F4A-F547-8D16-DCE005A57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D9132F1-C047-3E47-A3AC-72B3DBD1B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3703-5B2D-484C-A19D-3FFB4559A7D8}" type="datetimeFigureOut">
              <a:rPr lang="nb-NO" smtClean="0"/>
              <a:t>15.11.2021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9C68E05-A81A-2E42-95F9-2A0875646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919CE08-B837-AF4D-B58F-01DCB11DF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E8F2-2F81-834E-A30D-A97B2E770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489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F3A5B7-5528-874C-9BA9-3238EEFBD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9C01882-081F-C245-8D5F-D9A5B7055B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0861671-A065-6649-BEEE-7B01883F1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945891D-DAD6-804A-907E-62FBD1BC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3703-5B2D-484C-A19D-3FFB4559A7D8}" type="datetimeFigureOut">
              <a:rPr lang="nb-NO" smtClean="0"/>
              <a:t>15.11.2021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A6E6817-22EF-1244-A0BB-53245ED74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AA70A0E-3581-E04B-95F8-E243673B6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E8F2-2F81-834E-A30D-A97B2E770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53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43AE6F5-F879-6A40-BDD9-0E1DEA4E4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637CBC3-FD22-C345-8EDA-9BA4032D8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1DF8A31-E51B-0348-A765-86CBB20DC5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93703-5B2D-484C-A19D-3FFB4559A7D8}" type="datetimeFigureOut">
              <a:rPr lang="nb-NO" smtClean="0"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E60CA68-353C-9E4C-B8C5-91F91EEA9B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A47227A-4F17-D247-9162-F87E712C9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EE8F2-2F81-834E-A30D-A97B2E770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968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klandco.no/ansatte/ragnhild-martinsen/" TargetMode="External"/><Relationship Id="rId2" Type="http://schemas.openxmlformats.org/officeDocument/2006/relationships/hyperlink" Target="mailto:ragnhild@oklandco.no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E40E535-9BD9-E64C-B717-C4019CA2AD6B}"/>
              </a:ext>
            </a:extLst>
          </p:cNvPr>
          <p:cNvSpPr/>
          <p:nvPr/>
        </p:nvSpPr>
        <p:spPr>
          <a:xfrm>
            <a:off x="7924800" y="0"/>
            <a:ext cx="4267200" cy="6858000"/>
          </a:xfrm>
          <a:prstGeom prst="rect">
            <a:avLst/>
          </a:prstGeom>
          <a:solidFill>
            <a:srgbClr val="90B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A557FBD-5B6B-B24D-9E2B-6D3D93F2F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877" y="2016584"/>
            <a:ext cx="5027838" cy="1414725"/>
          </a:xfrm>
        </p:spPr>
        <p:txBody>
          <a:bodyPr lIns="0" tIns="0" rIns="0" bIns="0">
            <a:noAutofit/>
          </a:bodyPr>
          <a:lstStyle/>
          <a:p>
            <a:pPr algn="l">
              <a:tabLst>
                <a:tab pos="720000" algn="l"/>
              </a:tabLst>
            </a:pPr>
            <a:r>
              <a:rPr lang="nb-NO" sz="1400" dirty="0">
                <a:solidFill>
                  <a:srgbClr val="000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Direkte: 	+47 64 84 60 60</a:t>
            </a:r>
          </a:p>
          <a:p>
            <a:pPr algn="l">
              <a:tabLst>
                <a:tab pos="720000" algn="l"/>
              </a:tabLst>
            </a:pPr>
            <a:r>
              <a:rPr lang="nb-NO" sz="1400" dirty="0">
                <a:solidFill>
                  <a:srgbClr val="000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Mobil: 	+47 919 02 881</a:t>
            </a:r>
          </a:p>
          <a:p>
            <a:pPr algn="l"/>
            <a:r>
              <a:rPr lang="nb-NO" sz="1400" dirty="0">
                <a:solidFill>
                  <a:srgbClr val="00004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ragnhild@oklandco.no</a:t>
            </a:r>
            <a:endParaRPr lang="nb-NO" sz="1400" dirty="0">
              <a:solidFill>
                <a:srgbClr val="000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b-NO" sz="1400" dirty="0">
              <a:solidFill>
                <a:srgbClr val="000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b-NO" sz="1400" dirty="0">
              <a:solidFill>
                <a:srgbClr val="000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b-NO" sz="1400" dirty="0">
                <a:solidFill>
                  <a:srgbClr val="000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Ragnhild har jobbet i Advokatfirmaet Økland &amp; Co DA siden 2016. Hun er i dag senioradvokat og er en del av firmaets arbeidslivsavdeling. Ragnhild har bred erfaring i å bistå både arbeidsgivere og arbeidstakere med de fleste spørsmål innenfor arbeidsrettslige temaer. Hun har også prosesserfaring gjennom tidligere arbeid som dommerfullmektig og hun prosederer jevnlig saker for retten. </a:t>
            </a:r>
          </a:p>
          <a:p>
            <a:pPr algn="l"/>
            <a:r>
              <a:rPr lang="nb-NO" sz="1400" dirty="0">
                <a:solidFill>
                  <a:srgbClr val="000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mer informasjon </a:t>
            </a:r>
            <a:r>
              <a:rPr lang="nb-NO" sz="1400">
                <a:solidFill>
                  <a:srgbClr val="000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 Ragnhild, se her: </a:t>
            </a:r>
            <a:r>
              <a:rPr lang="nb-NO" sz="1400">
                <a:solidFill>
                  <a:srgbClr val="00004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https://oklandco.no/ansatte/ragnhild-martinsen/</a:t>
            </a:r>
            <a:r>
              <a:rPr lang="nb-NO" sz="1400">
                <a:solidFill>
                  <a:srgbClr val="000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Bilde 3">
            <a:extLst>
              <a:ext uri="{FF2B5EF4-FFF2-40B4-BE49-F238E27FC236}">
                <a16:creationId xmlns:a16="http://schemas.microsoft.com/office/drawing/2014/main" id="{BD564A6A-936B-D74C-81BE-BC08FE8F43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1" r="75119" b="-271"/>
          <a:stretch/>
        </p:blipFill>
        <p:spPr>
          <a:xfrm>
            <a:off x="193327" y="6385961"/>
            <a:ext cx="283483" cy="280359"/>
          </a:xfrm>
          <a:prstGeom prst="rect">
            <a:avLst/>
          </a:prstGeom>
        </p:spPr>
      </p:pic>
      <p:sp>
        <p:nvSpPr>
          <p:cNvPr id="16" name="Tittel 1">
            <a:extLst>
              <a:ext uri="{FF2B5EF4-FFF2-40B4-BE49-F238E27FC236}">
                <a16:creationId xmlns:a16="http://schemas.microsoft.com/office/drawing/2014/main" id="{3FAE7485-EB05-0642-83A2-94C4BA30F5FC}"/>
              </a:ext>
            </a:extLst>
          </p:cNvPr>
          <p:cNvSpPr txBox="1">
            <a:spLocks/>
          </p:cNvSpPr>
          <p:nvPr/>
        </p:nvSpPr>
        <p:spPr>
          <a:xfrm>
            <a:off x="523877" y="1082664"/>
            <a:ext cx="4664812" cy="814549"/>
          </a:xfrm>
          <a:prstGeom prst="rect">
            <a:avLst/>
          </a:prstGeom>
        </p:spPr>
        <p:txBody>
          <a:bodyPr vert="horz" lIns="0" tIns="0" rIns="0" bIns="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b-NO" sz="2800" b="1" dirty="0">
                <a:solidFill>
                  <a:srgbClr val="0031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Ragnhild Martinsen</a:t>
            </a:r>
            <a:br>
              <a:rPr lang="nb-NO" sz="2800" b="1" dirty="0">
                <a:solidFill>
                  <a:srgbClr val="0031A2"/>
                </a:solidFill>
                <a:latin typeface="Georgia" panose="02040502050405020303" pitchFamily="18" charset="0"/>
              </a:rPr>
            </a:br>
            <a:r>
              <a:rPr lang="nb-NO" sz="1200" spc="150" dirty="0">
                <a:solidFill>
                  <a:srgbClr val="0031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SENIORADVOKAT</a:t>
            </a:r>
          </a:p>
        </p:txBody>
      </p:sp>
      <p:pic>
        <p:nvPicPr>
          <p:cNvPr id="4" name="Bilde 3" descr="Et bilde som inneholder person&#10;&#10;Automatisk generert beskrivelse">
            <a:extLst>
              <a:ext uri="{FF2B5EF4-FFF2-40B4-BE49-F238E27FC236}">
                <a16:creationId xmlns:a16="http://schemas.microsoft.com/office/drawing/2014/main" id="{4123B1BE-9689-43B6-90DF-9618AF141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1285" y="655782"/>
            <a:ext cx="3507029" cy="525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99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106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Georgia</vt:lpstr>
      <vt:lpstr>Times New Roman</vt:lpstr>
      <vt:lpstr>Office-tema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Offentlige  anskaffelser</dc:title>
  <dc:creator>Veronica Holand</dc:creator>
  <cp:lastModifiedBy>Ragnhild Martinsen</cp:lastModifiedBy>
  <cp:revision>89</cp:revision>
  <cp:lastPrinted>2021-11-15T13:26:41Z</cp:lastPrinted>
  <dcterms:created xsi:type="dcterms:W3CDTF">2020-06-29T14:09:34Z</dcterms:created>
  <dcterms:modified xsi:type="dcterms:W3CDTF">2021-11-15T20:23:20Z</dcterms:modified>
</cp:coreProperties>
</file>